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30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85" r:id="rId23"/>
    <p:sldId id="280" r:id="rId24"/>
    <p:sldId id="281" r:id="rId25"/>
    <p:sldId id="282" r:id="rId26"/>
    <p:sldId id="283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2" y="-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1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3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5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4" y="3055622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7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7"/>
            <a:ext cx="6755167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4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3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10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8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1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400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1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1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8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3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3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9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9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1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7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3"/>
            <a:ext cx="2483255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5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3"/>
            <a:ext cx="2298635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8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2000" y="5029201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5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1"/>
            <a:ext cx="7328515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1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3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3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28" y="1484784"/>
            <a:ext cx="8640960" cy="518457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Алгоритм экспертизы труда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324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1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784976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238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712968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29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1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784976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050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1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16632"/>
            <a:ext cx="8784976" cy="65527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294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1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712968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199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1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88640"/>
            <a:ext cx="8712968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570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1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784976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575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1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7" y="1201420"/>
            <a:ext cx="5940425" cy="4455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59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1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7" y="1201420"/>
            <a:ext cx="5940425" cy="4455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28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2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784976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968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player.myshared.ru/70/1361901/slides/slide_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784976" cy="64807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865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2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784976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95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2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784976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619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2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784976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5820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2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712968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38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2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88640"/>
            <a:ext cx="8640960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087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2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88640"/>
            <a:ext cx="8640960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446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2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712968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331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2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712968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14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2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60648"/>
            <a:ext cx="8640960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119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3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784976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532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712968" cy="64807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44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3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60648"/>
            <a:ext cx="8640960" cy="63367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832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3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12967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626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3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59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946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3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640959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08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3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60648"/>
            <a:ext cx="8640960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041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3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7" cy="63367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033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712968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072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784976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341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60648"/>
            <a:ext cx="8712968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440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88640"/>
            <a:ext cx="8640960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432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784976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704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70/1361901/slides/slide_1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784976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865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221</TotalTime>
  <Words>3</Words>
  <Application>Microsoft Office PowerPoint</Application>
  <PresentationFormat>Экран (4:3)</PresentationFormat>
  <Paragraphs>1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Аптека</vt:lpstr>
      <vt:lpstr>Алгоритм экспертизы труда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10</cp:revision>
  <dcterms:created xsi:type="dcterms:W3CDTF">2023-02-17T11:06:34Z</dcterms:created>
  <dcterms:modified xsi:type="dcterms:W3CDTF">2023-04-21T03:19:46Z</dcterms:modified>
</cp:coreProperties>
</file>